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ABF10-6048-42A2-9D69-0542CED6D41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867A-E099-4848-9F18-DA6CEE19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867A-E099-4848-9F18-DA6CEE19E9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DAEA-869D-49F0-BBFE-8876FB860CB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BFD-FD28-4250-BCEF-55FA53CB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0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DAEA-869D-49F0-BBFE-8876FB860CB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BFD-FD28-4250-BCEF-55FA53CB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DAEA-869D-49F0-BBFE-8876FB860CB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BFD-FD28-4250-BCEF-55FA53CB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DAEA-869D-49F0-BBFE-8876FB860CB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BFD-FD28-4250-BCEF-55FA53CB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9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DAEA-869D-49F0-BBFE-8876FB860CB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BFD-FD28-4250-BCEF-55FA53CB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DAEA-869D-49F0-BBFE-8876FB860CB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BFD-FD28-4250-BCEF-55FA53CB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DAEA-869D-49F0-BBFE-8876FB860CB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BFD-FD28-4250-BCEF-55FA53CB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DAEA-869D-49F0-BBFE-8876FB860CB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BFD-FD28-4250-BCEF-55FA53CB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1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DAEA-869D-49F0-BBFE-8876FB860CB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BFD-FD28-4250-BCEF-55FA53CB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3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DAEA-869D-49F0-BBFE-8876FB860CB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BFD-FD28-4250-BCEF-55FA53CB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5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DAEA-869D-49F0-BBFE-8876FB860CB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BFD-FD28-4250-BCEF-55FA53CB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DAEA-869D-49F0-BBFE-8876FB860CB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ABFD-FD28-4250-BCEF-55FA53CB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1"/>
            <a:ext cx="4419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3" y="3810000"/>
            <a:ext cx="4383657" cy="2709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89" y="4267200"/>
            <a:ext cx="370217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3886200"/>
            <a:ext cx="2667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5943600"/>
            <a:ext cx="2667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19200" y="5334000"/>
            <a:ext cx="4038600" cy="762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1638" y="1858038"/>
            <a:ext cx="4038600" cy="193899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Clinical Summary</a:t>
            </a:r>
          </a:p>
          <a:p>
            <a:r>
              <a:rPr lang="en-US" sz="1200" dirty="0" smtClean="0"/>
              <a:t>Transitions of Care/Referral Summary – For Ambulatory Care</a:t>
            </a:r>
          </a:p>
          <a:p>
            <a:r>
              <a:rPr lang="en-US" sz="1200" dirty="0"/>
              <a:t>Transitions of </a:t>
            </a:r>
            <a:r>
              <a:rPr lang="en-US" sz="1200" dirty="0" smtClean="0"/>
              <a:t>Care – Data Portability– </a:t>
            </a:r>
            <a:r>
              <a:rPr lang="en-US" sz="1200" dirty="0"/>
              <a:t>For Ambulatory </a:t>
            </a:r>
            <a:r>
              <a:rPr lang="en-US" sz="1200" dirty="0" smtClean="0"/>
              <a:t>Care</a:t>
            </a:r>
          </a:p>
          <a:p>
            <a:r>
              <a:rPr lang="en-US" sz="1200" dirty="0"/>
              <a:t>Transitions of </a:t>
            </a:r>
            <a:r>
              <a:rPr lang="en-US" sz="1200" dirty="0" smtClean="0"/>
              <a:t>Care Receive </a:t>
            </a:r>
            <a:r>
              <a:rPr lang="en-US" sz="1200" dirty="0"/>
              <a:t>– For Ambulatory </a:t>
            </a:r>
            <a:r>
              <a:rPr lang="en-US" sz="1200" dirty="0" smtClean="0"/>
              <a:t>Care</a:t>
            </a:r>
          </a:p>
          <a:p>
            <a:r>
              <a:rPr lang="en-US" sz="1200" dirty="0"/>
              <a:t>Transitions of Care/Referral Summary – For </a:t>
            </a:r>
            <a:r>
              <a:rPr lang="en-US" sz="1200" dirty="0" smtClean="0"/>
              <a:t>Inpatient Care</a:t>
            </a:r>
          </a:p>
          <a:p>
            <a:r>
              <a:rPr lang="en-US" sz="1200" dirty="0"/>
              <a:t>Transitions of Care – Data Portability– For </a:t>
            </a:r>
            <a:r>
              <a:rPr lang="en-US" sz="1200" dirty="0" smtClean="0"/>
              <a:t>Inpatient </a:t>
            </a:r>
            <a:r>
              <a:rPr lang="en-US" sz="1200" dirty="0"/>
              <a:t>Care</a:t>
            </a:r>
          </a:p>
          <a:p>
            <a:r>
              <a:rPr lang="en-US" sz="1200" dirty="0" smtClean="0"/>
              <a:t>Transitions </a:t>
            </a:r>
            <a:r>
              <a:rPr lang="en-US" sz="1200" dirty="0"/>
              <a:t>of Care Receive – For  Inpatient Care</a:t>
            </a:r>
          </a:p>
          <a:p>
            <a:r>
              <a:rPr lang="en-US" sz="1200" dirty="0" smtClean="0"/>
              <a:t>VDT Ambulatory Summary – Ambulatory Summary</a:t>
            </a:r>
            <a:endParaRPr lang="en-US" sz="1200" dirty="0"/>
          </a:p>
          <a:p>
            <a:r>
              <a:rPr lang="en-US" sz="1200" dirty="0"/>
              <a:t>VDT Ambulatory Summary – </a:t>
            </a:r>
            <a:r>
              <a:rPr lang="en-US" sz="1200" dirty="0" smtClean="0"/>
              <a:t>Inpatient Summary</a:t>
            </a:r>
          </a:p>
          <a:p>
            <a:r>
              <a:rPr lang="en-US" sz="1200" dirty="0" smtClean="0"/>
              <a:t>C-CDA R1.1 IG Conformance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71800" y="3886200"/>
            <a:ext cx="2133600" cy="106112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41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60"/>
            <a:ext cx="6353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9996"/>
            <a:ext cx="6276975" cy="3375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6858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724400"/>
            <a:ext cx="6705600" cy="1804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2323"/>
            <a:ext cx="54864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6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810500" cy="814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19200"/>
            <a:ext cx="4648200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72" y="2590800"/>
            <a:ext cx="5638800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64299"/>
            <a:ext cx="5638800" cy="2565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3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6172200" cy="3656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58" y="1978818"/>
            <a:ext cx="4461127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914400" y="2286000"/>
            <a:ext cx="3352800" cy="609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19707" y="5046648"/>
            <a:ext cx="228600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HL7 – C-CDA R1.1</a:t>
            </a:r>
          </a:p>
          <a:p>
            <a:r>
              <a:rPr lang="en-US" dirty="0" smtClean="0"/>
              <a:t>HL7 – CDA Release 2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47900" y="3581400"/>
            <a:ext cx="1981200" cy="159008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648200" y="1359441"/>
            <a:ext cx="2667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399"/>
            <a:ext cx="63246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5867401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04800" y="2895600"/>
            <a:ext cx="2514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3124200"/>
            <a:ext cx="1828800" cy="10535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4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686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53000"/>
            <a:ext cx="3810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57200" y="2667000"/>
            <a:ext cx="1295400" cy="28194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28800" y="18857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Errors Found in Gazelle , Not in Site C-CDA Validator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1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90</Words>
  <Application>Microsoft Office PowerPoint</Application>
  <PresentationFormat>On-screen Show (4:3)</PresentationFormat>
  <Paragraphs>14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Veteran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Department of Veterans Affairs</cp:lastModifiedBy>
  <cp:revision>19</cp:revision>
  <dcterms:created xsi:type="dcterms:W3CDTF">2016-02-16T16:38:20Z</dcterms:created>
  <dcterms:modified xsi:type="dcterms:W3CDTF">2016-02-22T22:27:41Z</dcterms:modified>
</cp:coreProperties>
</file>